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25"/>
  </p:notesMasterIdLst>
  <p:sldIdLst>
    <p:sldId id="256" r:id="rId6"/>
    <p:sldId id="287" r:id="rId7"/>
    <p:sldId id="259" r:id="rId8"/>
    <p:sldId id="270" r:id="rId9"/>
    <p:sldId id="261" r:id="rId10"/>
    <p:sldId id="260" r:id="rId11"/>
    <p:sldId id="271" r:id="rId12"/>
    <p:sldId id="272" r:id="rId13"/>
    <p:sldId id="283" r:id="rId14"/>
    <p:sldId id="263" r:id="rId15"/>
    <p:sldId id="273" r:id="rId16"/>
    <p:sldId id="286" r:id="rId17"/>
    <p:sldId id="265" r:id="rId18"/>
    <p:sldId id="274" r:id="rId19"/>
    <p:sldId id="285" r:id="rId20"/>
    <p:sldId id="267" r:id="rId21"/>
    <p:sldId id="275" r:id="rId22"/>
    <p:sldId id="284" r:id="rId23"/>
    <p:sldId id="26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863"/>
    <a:srgbClr val="1025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0321E3-6E96-B493-0219-7FDCDE426E87}" v="10" dt="2024-07-23T14:46:45.4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34E098-270B-4B49-BD35-28B7F0B747D1}" type="datetimeFigureOut">
              <a:rPr lang="en-IE" smtClean="0"/>
              <a:t>27/08/2024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289F0C-CA3A-4808-97A7-D804F090F00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62961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ga-IE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89F0C-CA3A-4808-97A7-D804F090F00A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3017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C5F2A2-C019-4155-A3E6-DC57476F80BB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9806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5F2A2-C019-4155-A3E6-DC57476F80BB}" type="slidenum">
              <a:rPr lang="en-IE" smtClean="0"/>
              <a:t>18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89978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A51D0-D3A9-1AD5-42C1-5129212DCC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302CA3-44A1-D776-FF68-D40DECB9F4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1BEEA0-FF77-7599-0D4D-F6BA011E5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27/08/2024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B773FA-060C-8124-FFB4-534F87989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05ACA-C308-B1E8-0286-8838ED8C0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10727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4846C-CFC4-508E-2CFC-222813712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0C64F-1489-BD7C-759C-010254EFA8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2B9F2F-E715-95A1-982B-4971B8DA8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27/08/2024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E05B5-8715-08AE-D32A-4EBEE0AE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C51AA-FC5C-BED7-D1E8-54979167E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97008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C2FCD-970E-1441-2240-7195B694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6F94AA-BFE7-62D0-D3CE-7CDC87DF2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1574F7-7FBA-9AC9-A7EC-72425DD98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27/08/2024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B8BD13-08A0-7CCE-4455-3A1295074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89CCA-157B-6A10-FA00-8EF84AF2D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71847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DB768-0D1E-D78F-9B22-5E2F7BA5C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4EBCC-867F-375A-9799-A6A0DA92BA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144E6C-3B0A-5D2D-1A7B-871D344A47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470708-08DD-2E99-9D2C-8E64F00C6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27/08/2024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83B522-9B01-A5D8-25E0-F8445C51E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62EBD-93E7-FFF8-DAA2-4432B67D4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09274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39B59-EB7A-48A0-4E6F-1F89835CD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0B7F49-7708-0A3F-62D2-DE3A403A02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9156F9-A1CB-142D-120C-CD4EEA4DE8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12CB4A-2129-9750-BED7-C4CCE7494B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426664-AE46-8101-923F-5815A958B9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2D4E83-680C-4FAA-4362-74F8DA423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27/08/2024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2ACB60-4137-6A57-18CE-D14AA7020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134E09-4DB6-F356-5859-ADB3D2687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88929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11EB9-9AC2-39BF-2B48-12498EC64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0AD132-5859-A7D0-B819-755B671E1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27/08/2024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B941AE-5260-1633-C8B0-E3B1B3174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9721CC-4C28-D109-FEDC-E6905A374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57060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B93289-E4BB-EE20-1801-DB7328550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27/08/2024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5E2FB1-AB47-CCA0-F45B-4871AAC49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7A94C7-4430-6292-1998-361560D74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09003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CFEF5-D78B-6BEB-ED20-1532F8E49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C1F68-4BB1-C1A7-AD50-241AD1375D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9D4784-364E-747A-7D50-E1E9288A1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92CA75-31DA-82B9-720B-3B59CA5F7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27/08/2024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2BC060-0609-E86C-88F8-A39E55AD0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B71D4D-636C-8C4D-88E6-B8591C9EE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20016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9A64E-40B3-B978-F552-563CD2374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AF3831-F7BD-2288-79E0-B0597D7B93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A0C560-80A2-9E07-4CF5-9B848D9B78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1B3547-DC43-4370-14A0-363CC71BF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27/08/2024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A4EE1B-2D0B-702A-8488-3964EFD12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5B8F70-0CA9-F796-A621-80F34F65C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76878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52798-B919-5D7A-8A95-2410B79C0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AD83DC-D010-7D19-D99F-656824DB54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67B242-426D-6791-0B4D-36A345A71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27/08/2024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C14328-46E2-5C05-FCED-E0B965A80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2F3F1-10F6-1A97-63EA-2F3115003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00140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70174F-E25B-125C-F170-C2345447D2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84C325-9978-AE93-AAD4-059220D3E0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82BF0E-3069-25BD-CB34-9BD88B21B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27/08/2024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270C2-125E-CB20-75B8-FE021923B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14959-24DC-3CA9-B4D7-F70FA1A78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01542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0062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1429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5574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9021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7658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0514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8537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9567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4290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7181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874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FE3545-928D-9610-73B9-556E36A42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6C8409-A592-E85D-5A26-EF51A7953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3258F-73E0-7359-6CA7-F28C2513BF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CE465-BA8E-4240-801F-FBBBA1C74D4C}" type="datetimeFigureOut">
              <a:rPr lang="en-IE" smtClean="0"/>
              <a:t>27/08/2024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64DC9-9C50-F63E-ACFE-608E90599B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81A03F-47F2-B7C0-E063-64D53F55DE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49967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161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10" Type="http://schemas.openxmlformats.org/officeDocument/2006/relationships/image" Target="../media/image22.png"/><Relationship Id="rId4" Type="http://schemas.openxmlformats.org/officeDocument/2006/relationships/image" Target="../media/image16.svg"/><Relationship Id="rId9" Type="http://schemas.openxmlformats.org/officeDocument/2006/relationships/image" Target="../media/image2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Logo, company name&#10;&#10;Description automatically generated">
            <a:extLst>
              <a:ext uri="{FF2B5EF4-FFF2-40B4-BE49-F238E27FC236}">
                <a16:creationId xmlns:a16="http://schemas.microsoft.com/office/drawing/2014/main" id="{C3D09E4D-B769-7D5A-470E-3E35B494B3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03" b="15302"/>
          <a:stretch/>
        </p:blipFill>
        <p:spPr>
          <a:xfrm>
            <a:off x="0" y="0"/>
            <a:ext cx="5797485" cy="2664902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7703341" y="2292798"/>
            <a:ext cx="2272404" cy="2272404"/>
            <a:chOff x="0" y="0"/>
            <a:chExt cx="4544808" cy="4544808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4544808" cy="4544808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CD0158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958"/>
                  </a:lnSpc>
                  <a:spcBef>
                    <a:spcPct val="0"/>
                  </a:spcBef>
                </a:pPr>
                <a:endParaRPr sz="1200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684178" y="843481"/>
              <a:ext cx="3176452" cy="3176452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0B8CA0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958"/>
                  </a:lnSpc>
                </a:pPr>
                <a:endParaRPr sz="1200"/>
              </a:p>
            </p:txBody>
          </p:sp>
        </p:grpSp>
      </p:grpSp>
      <p:grpSp>
        <p:nvGrpSpPr>
          <p:cNvPr id="10" name="Group 10"/>
          <p:cNvGrpSpPr/>
          <p:nvPr/>
        </p:nvGrpSpPr>
        <p:grpSpPr>
          <a:xfrm>
            <a:off x="9947670" y="1349047"/>
            <a:ext cx="2244330" cy="2031624"/>
            <a:chOff x="0" y="0"/>
            <a:chExt cx="886649" cy="80261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86649" cy="802617"/>
            </a:xfrm>
            <a:custGeom>
              <a:avLst/>
              <a:gdLst/>
              <a:ahLst/>
              <a:cxnLst/>
              <a:rect l="l" t="t" r="r" b="b"/>
              <a:pathLst>
                <a:path w="886649" h="802617">
                  <a:moveTo>
                    <a:pt x="0" y="0"/>
                  </a:moveTo>
                  <a:lnTo>
                    <a:pt x="886649" y="0"/>
                  </a:lnTo>
                  <a:lnTo>
                    <a:pt x="886649" y="802617"/>
                  </a:lnTo>
                  <a:lnTo>
                    <a:pt x="0" y="802617"/>
                  </a:lnTo>
                  <a:close/>
                </a:path>
              </a:pathLst>
            </a:custGeom>
            <a:solidFill>
              <a:srgbClr val="02426A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000038" y="1349047"/>
            <a:ext cx="2139595" cy="2140487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130636" y="4286367"/>
            <a:ext cx="2572705" cy="2571633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5"/>
          <a:srcRect l="6972" r="6972"/>
          <a:stretch>
            <a:fillRect/>
          </a:stretch>
        </p:blipFill>
        <p:spPr>
          <a:xfrm>
            <a:off x="7703341" y="3380671"/>
            <a:ext cx="4488659" cy="3477329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2604114" y="4484832"/>
            <a:ext cx="2526521" cy="2373169"/>
            <a:chOff x="0" y="0"/>
            <a:chExt cx="998132" cy="93754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98132" cy="937548"/>
            </a:xfrm>
            <a:custGeom>
              <a:avLst/>
              <a:gdLst/>
              <a:ahLst/>
              <a:cxnLst/>
              <a:rect l="l" t="t" r="r" b="b"/>
              <a:pathLst>
                <a:path w="998132" h="937548">
                  <a:moveTo>
                    <a:pt x="0" y="0"/>
                  </a:moveTo>
                  <a:lnTo>
                    <a:pt x="998132" y="0"/>
                  </a:lnTo>
                  <a:lnTo>
                    <a:pt x="998132" y="937548"/>
                  </a:lnTo>
                  <a:lnTo>
                    <a:pt x="0" y="937548"/>
                  </a:lnTo>
                  <a:close/>
                </a:path>
              </a:pathLst>
            </a:custGeom>
            <a:solidFill>
              <a:srgbClr val="B3E4EB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859159" y="4674641"/>
            <a:ext cx="2016431" cy="1993550"/>
            <a:chOff x="0" y="0"/>
            <a:chExt cx="4032863" cy="3987100"/>
          </a:xfrm>
        </p:grpSpPr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0" y="1110700"/>
              <a:ext cx="2917606" cy="729402"/>
            </a:xfrm>
            <a:prstGeom prst="rect">
              <a:avLst/>
            </a:prstGeom>
          </p:spPr>
        </p:pic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0" y="2183179"/>
              <a:ext cx="2917606" cy="729402"/>
            </a:xfrm>
            <a:prstGeom prst="rect">
              <a:avLst/>
            </a:prstGeom>
          </p:spPr>
        </p:pic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2917606" cy="729402"/>
            </a:xfrm>
            <a:prstGeom prst="rect">
              <a:avLst/>
            </a:prstGeom>
          </p:spPr>
        </p:pic>
        <p:pic>
          <p:nvPicPr>
            <p:cNvPr id="23" name="Picture 2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0" y="3257698"/>
              <a:ext cx="2917606" cy="729402"/>
            </a:xfrm>
            <a:prstGeom prst="rect">
              <a:avLst/>
            </a:prstGeom>
          </p:spPr>
        </p:pic>
        <p:pic>
          <p:nvPicPr>
            <p:cNvPr id="24" name="Picture 2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 rot="-5400000">
              <a:off x="2209359" y="1094102"/>
              <a:ext cx="2917606" cy="729402"/>
            </a:xfrm>
            <a:prstGeom prst="rect">
              <a:avLst/>
            </a:prstGeom>
          </p:spPr>
        </p:pic>
        <p:pic>
          <p:nvPicPr>
            <p:cNvPr id="25" name="Picture 2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74783"/>
            <a:stretch>
              <a:fillRect/>
            </a:stretch>
          </p:blipFill>
          <p:spPr>
            <a:xfrm>
              <a:off x="3297145" y="3257698"/>
              <a:ext cx="735718" cy="729402"/>
            </a:xfrm>
            <a:prstGeom prst="rect">
              <a:avLst/>
            </a:prstGeom>
          </p:spPr>
        </p:pic>
      </p:grpSp>
      <p:pic>
        <p:nvPicPr>
          <p:cNvPr id="26" name="Picture 26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94876" y="4427672"/>
            <a:ext cx="2216311" cy="2215388"/>
          </a:xfrm>
          <a:prstGeom prst="rect">
            <a:avLst/>
          </a:prstGeom>
        </p:spPr>
      </p:pic>
      <p:grpSp>
        <p:nvGrpSpPr>
          <p:cNvPr id="27" name="Group 27"/>
          <p:cNvGrpSpPr/>
          <p:nvPr/>
        </p:nvGrpSpPr>
        <p:grpSpPr>
          <a:xfrm>
            <a:off x="685800" y="2219139"/>
            <a:ext cx="8375904" cy="2054996"/>
            <a:chOff x="0" y="-123825"/>
            <a:chExt cx="16065242" cy="4109991"/>
          </a:xfrm>
        </p:grpSpPr>
        <p:sp>
          <p:nvSpPr>
            <p:cNvPr id="28" name="TextBox 28"/>
            <p:cNvSpPr txBox="1"/>
            <p:nvPr/>
          </p:nvSpPr>
          <p:spPr>
            <a:xfrm>
              <a:off x="0" y="-123825"/>
              <a:ext cx="16065242" cy="143911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6299"/>
                </a:lnSpc>
              </a:pPr>
              <a:r>
                <a:rPr lang="en-US" sz="3400" b="1" dirty="0" err="1">
                  <a:solidFill>
                    <a:srgbClr val="02426A"/>
                  </a:solidFill>
                  <a:latin typeface="Source Sans Pro Bold"/>
                </a:rPr>
                <a:t>Gradaim</a:t>
              </a:r>
              <a:r>
                <a:rPr lang="en-US" sz="3400" b="1" dirty="0">
                  <a:solidFill>
                    <a:srgbClr val="02426A"/>
                  </a:solidFill>
                  <a:latin typeface="Source Sans Pro Bold"/>
                </a:rPr>
                <a:t> </a:t>
              </a:r>
              <a:r>
                <a:rPr lang="en-US" sz="3400" b="1" dirty="0" err="1">
                  <a:solidFill>
                    <a:srgbClr val="02426A"/>
                  </a:solidFill>
                  <a:latin typeface="Source Sans Pro Bold"/>
                </a:rPr>
                <a:t>Intinní</a:t>
              </a:r>
              <a:r>
                <a:rPr lang="en-US" sz="3400" b="1" dirty="0">
                  <a:solidFill>
                    <a:srgbClr val="02426A"/>
                  </a:solidFill>
                  <a:latin typeface="Source Sans Pro Bold"/>
                </a:rPr>
                <a:t> </a:t>
              </a:r>
              <a:r>
                <a:rPr lang="en-US" sz="3400" b="1" dirty="0" err="1">
                  <a:solidFill>
                    <a:srgbClr val="02426A"/>
                  </a:solidFill>
                  <a:latin typeface="Source Sans Pro Bold"/>
                </a:rPr>
                <a:t>Fiosracha</a:t>
              </a:r>
              <a:r>
                <a:rPr lang="en-US" sz="3400" b="1" dirty="0">
                  <a:solidFill>
                    <a:srgbClr val="02426A"/>
                  </a:solidFill>
                  <a:latin typeface="Source Sans Pro Bold"/>
                </a:rPr>
                <a:t> 2024/25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1295173"/>
              <a:ext cx="13459860" cy="2690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40"/>
                </a:lnSpc>
              </a:pPr>
              <a:r>
                <a:rPr lang="en-US" sz="2599" dirty="0" err="1">
                  <a:solidFill>
                    <a:srgbClr val="CD0158"/>
                  </a:solidFill>
                  <a:latin typeface="Source Sans Pro"/>
                </a:rPr>
                <a:t>Logleabhar</a:t>
              </a:r>
              <a:r>
                <a:rPr lang="en-US" sz="2599" dirty="0">
                  <a:solidFill>
                    <a:srgbClr val="CD0158"/>
                  </a:solidFill>
                  <a:latin typeface="Source Sans Pro"/>
                </a:rPr>
                <a:t> </a:t>
              </a:r>
              <a:r>
                <a:rPr lang="en-US" sz="2599" dirty="0" err="1">
                  <a:solidFill>
                    <a:srgbClr val="CD0158"/>
                  </a:solidFill>
                  <a:latin typeface="Source Sans Pro"/>
                </a:rPr>
                <a:t>fianaise</a:t>
              </a:r>
              <a:endParaRPr lang="en-US" sz="2599" dirty="0">
                <a:solidFill>
                  <a:srgbClr val="CD0158"/>
                </a:solidFill>
                <a:latin typeface="Source Sans Pro"/>
              </a:endParaRPr>
            </a:p>
            <a:p>
              <a:pPr>
                <a:lnSpc>
                  <a:spcPts val="3640"/>
                </a:lnSpc>
              </a:pPr>
              <a:r>
                <a:rPr lang="en-US" sz="2599" dirty="0" err="1">
                  <a:solidFill>
                    <a:srgbClr val="0B8CA0"/>
                  </a:solidFill>
                  <a:latin typeface="Source Sans Pro"/>
                </a:rPr>
                <a:t>Gradam</a:t>
              </a:r>
              <a:r>
                <a:rPr lang="en-US" sz="2599" dirty="0">
                  <a:solidFill>
                    <a:srgbClr val="0B8CA0"/>
                  </a:solidFill>
                  <a:latin typeface="Source Sans Pro"/>
                </a:rPr>
                <a:t> </a:t>
              </a:r>
              <a:r>
                <a:rPr lang="en-US" sz="2599" dirty="0" err="1">
                  <a:solidFill>
                    <a:srgbClr val="0B8CA0"/>
                  </a:solidFill>
                  <a:latin typeface="Source Sans Pro"/>
                </a:rPr>
                <a:t>Óir</a:t>
              </a:r>
              <a:r>
                <a:rPr lang="en-US" sz="2599" dirty="0">
                  <a:solidFill>
                    <a:srgbClr val="0B8CA0"/>
                  </a:solidFill>
                  <a:latin typeface="Source Sans Pro"/>
                </a:rPr>
                <a:t> </a:t>
              </a:r>
            </a:p>
            <a:p>
              <a:pPr>
                <a:lnSpc>
                  <a:spcPts val="3640"/>
                </a:lnSpc>
              </a:pPr>
              <a:r>
                <a:rPr lang="en-US" sz="2599" dirty="0" err="1">
                  <a:solidFill>
                    <a:srgbClr val="545454"/>
                  </a:solidFill>
                  <a:latin typeface="Source Sans Pro Italics"/>
                </a:rPr>
                <a:t>Líon</a:t>
              </a:r>
              <a:r>
                <a:rPr lang="en-US" sz="2599" dirty="0">
                  <a:solidFill>
                    <a:srgbClr val="545454"/>
                  </a:solidFill>
                  <a:latin typeface="Source Sans Pro Italics"/>
                </a:rPr>
                <a:t> </a:t>
              </a:r>
              <a:r>
                <a:rPr lang="en-US" sz="2599" dirty="0" err="1">
                  <a:solidFill>
                    <a:srgbClr val="545454"/>
                  </a:solidFill>
                  <a:latin typeface="Source Sans Pro Italics"/>
                </a:rPr>
                <a:t>isteach</a:t>
              </a:r>
              <a:r>
                <a:rPr lang="en-US" sz="2599" dirty="0">
                  <a:solidFill>
                    <a:srgbClr val="545454"/>
                  </a:solidFill>
                  <a:latin typeface="Source Sans Pro Italics"/>
                </a:rPr>
                <a:t> </a:t>
              </a:r>
              <a:r>
                <a:rPr lang="en-US" sz="2599" dirty="0" err="1">
                  <a:solidFill>
                    <a:srgbClr val="545454"/>
                  </a:solidFill>
                  <a:latin typeface="Source Sans Pro Italics"/>
                </a:rPr>
                <a:t>ainm</a:t>
              </a:r>
              <a:r>
                <a:rPr lang="en-US" sz="2599" dirty="0">
                  <a:solidFill>
                    <a:srgbClr val="545454"/>
                  </a:solidFill>
                  <a:latin typeface="Source Sans Pro Italics"/>
                </a:rPr>
                <a:t> </a:t>
              </a:r>
              <a:r>
                <a:rPr lang="en-US" sz="2599" dirty="0" err="1">
                  <a:solidFill>
                    <a:srgbClr val="545454"/>
                  </a:solidFill>
                  <a:latin typeface="Source Sans Pro Italics"/>
                </a:rPr>
                <a:t>na</a:t>
              </a:r>
              <a:r>
                <a:rPr lang="en-US" sz="2599" dirty="0">
                  <a:solidFill>
                    <a:srgbClr val="545454"/>
                  </a:solidFill>
                  <a:latin typeface="Source Sans Pro Italics"/>
                </a:rPr>
                <a:t> </a:t>
              </a:r>
              <a:r>
                <a:rPr lang="en-US" sz="2599" dirty="0" err="1">
                  <a:solidFill>
                    <a:srgbClr val="545454"/>
                  </a:solidFill>
                  <a:latin typeface="Source Sans Pro Italics"/>
                </a:rPr>
                <a:t>scoile</a:t>
              </a:r>
              <a:r>
                <a:rPr lang="en-US" sz="2599" dirty="0">
                  <a:solidFill>
                    <a:srgbClr val="545454"/>
                  </a:solidFill>
                  <a:latin typeface="Source Sans Pro Italics"/>
                </a:rPr>
                <a:t> 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6A82BE-F375-67BC-FE88-D67D2ABBAA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" y="0"/>
            <a:ext cx="121857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500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31044" y="114294"/>
            <a:ext cx="4142173" cy="13124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567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3567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3567" dirty="0" err="1">
                <a:solidFill>
                  <a:srgbClr val="0B8CA0"/>
                </a:solidFill>
                <a:latin typeface="Source Sans Pro"/>
              </a:rPr>
              <a:t>Óir</a:t>
            </a:r>
            <a:endParaRPr lang="en-US" sz="3567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5554"/>
              </a:lnSpc>
            </a:pPr>
            <a:r>
              <a:rPr lang="en-US" sz="3967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3967" dirty="0">
                <a:solidFill>
                  <a:srgbClr val="02426A"/>
                </a:solidFill>
                <a:latin typeface="Source Sans Pro Bold"/>
              </a:rPr>
              <a:t> 1: </a:t>
            </a:r>
            <a:r>
              <a:rPr lang="en-US" sz="3967" dirty="0" err="1">
                <a:solidFill>
                  <a:srgbClr val="02426A"/>
                </a:solidFill>
                <a:latin typeface="Source Sans Pro Bold"/>
              </a:rPr>
              <a:t>Eolaíocht</a:t>
            </a:r>
            <a:endParaRPr lang="en-US" sz="3967" dirty="0">
              <a:solidFill>
                <a:srgbClr val="02426A"/>
              </a:solidFill>
              <a:latin typeface="Source Sans Pro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472649" y="837441"/>
            <a:ext cx="3973403" cy="5724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53"/>
              </a:lnSpc>
            </a:pPr>
            <a:r>
              <a:rPr lang="en-US" sz="3466" i="1" dirty="0" err="1">
                <a:solidFill>
                  <a:srgbClr val="CD0158"/>
                </a:solidFill>
                <a:latin typeface="Open Sans Italics"/>
              </a:rPr>
              <a:t>Nithe</a:t>
            </a:r>
            <a:r>
              <a:rPr lang="en-US" sz="3466" i="1" dirty="0">
                <a:solidFill>
                  <a:srgbClr val="CD0158"/>
                </a:solidFill>
                <a:latin typeface="Open Sans Italics"/>
              </a:rPr>
              <a:t> </a:t>
            </a:r>
            <a:r>
              <a:rPr lang="en-US" sz="3466" i="1" dirty="0" err="1">
                <a:solidFill>
                  <a:srgbClr val="CD0158"/>
                </a:solidFill>
                <a:latin typeface="Open Sans Italics"/>
              </a:rPr>
              <a:t>Beo</a:t>
            </a:r>
            <a:endParaRPr lang="en-US" sz="3466" i="1" dirty="0">
              <a:solidFill>
                <a:srgbClr val="CD0158"/>
              </a:solidFill>
              <a:latin typeface="Open Sans Italics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Tabhair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fianaise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(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m.s.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griangrafanna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nó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físeanna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)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imscrúdú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praiticiúil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rinne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an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dalta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don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snáithe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Nithe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Beo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,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cuir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soiléir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air. Is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féidir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sleamhnáin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bhreise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 chur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isteach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más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gá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.  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endParaRPr lang="en-IE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AA47948F-9001-7D0E-F72C-8A86256AF0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3871" y="6195638"/>
            <a:ext cx="591553" cy="591685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D19EBE82-1D9D-0BCB-CB49-D572AE2152D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9204046" y="114294"/>
            <a:ext cx="2859918" cy="113259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31044" y="114294"/>
            <a:ext cx="5599913" cy="12956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567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3567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3567" dirty="0" err="1">
                <a:solidFill>
                  <a:srgbClr val="0B8CA0"/>
                </a:solidFill>
                <a:latin typeface="Source Sans Pro"/>
              </a:rPr>
              <a:t>Óir</a:t>
            </a:r>
            <a:endParaRPr lang="en-US" sz="3567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5554"/>
              </a:lnSpc>
            </a:pPr>
            <a:r>
              <a:rPr lang="en-US" sz="3967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3967" dirty="0">
                <a:solidFill>
                  <a:srgbClr val="02426A"/>
                </a:solidFill>
                <a:latin typeface="Source Sans Pro Bold"/>
              </a:rPr>
              <a:t> 1: </a:t>
            </a:r>
            <a:r>
              <a:rPr lang="en-US" sz="3967" dirty="0" err="1">
                <a:solidFill>
                  <a:srgbClr val="02426A"/>
                </a:solidFill>
                <a:latin typeface="Source Sans Pro Bold"/>
              </a:rPr>
              <a:t>Eolaíocht</a:t>
            </a:r>
            <a:endParaRPr lang="en-US" sz="3967" dirty="0">
              <a:solidFill>
                <a:srgbClr val="02426A"/>
              </a:solidFill>
              <a:latin typeface="Source Sans Pro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146778" y="819153"/>
            <a:ext cx="5200418" cy="5724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53"/>
              </a:lnSpc>
            </a:pPr>
            <a:r>
              <a:rPr lang="en-US" sz="3466" i="1" dirty="0" err="1">
                <a:solidFill>
                  <a:srgbClr val="CD0158"/>
                </a:solidFill>
                <a:latin typeface="Open Sans Italics"/>
              </a:rPr>
              <a:t>Fuinneamh</a:t>
            </a:r>
            <a:r>
              <a:rPr lang="en-US" sz="3466" i="1" dirty="0">
                <a:solidFill>
                  <a:srgbClr val="CD0158"/>
                </a:solidFill>
                <a:latin typeface="Open Sans Italics"/>
              </a:rPr>
              <a:t> </a:t>
            </a:r>
            <a:r>
              <a:rPr lang="en-US" sz="3466" i="1" dirty="0" err="1">
                <a:solidFill>
                  <a:srgbClr val="CD0158"/>
                </a:solidFill>
                <a:latin typeface="Open Sans Italics"/>
              </a:rPr>
              <a:t>agus</a:t>
            </a:r>
            <a:r>
              <a:rPr lang="en-US" sz="3466" i="1" dirty="0">
                <a:solidFill>
                  <a:srgbClr val="CD0158"/>
                </a:solidFill>
                <a:latin typeface="Open Sans Italics"/>
              </a:rPr>
              <a:t> </a:t>
            </a:r>
            <a:r>
              <a:rPr lang="en-US" sz="3466" i="1" dirty="0" err="1">
                <a:solidFill>
                  <a:srgbClr val="CD0158"/>
                </a:solidFill>
                <a:latin typeface="Open Sans Italics"/>
              </a:rPr>
              <a:t>fórsaí</a:t>
            </a:r>
            <a:endParaRPr lang="en-US" sz="3466" i="1" dirty="0">
              <a:solidFill>
                <a:srgbClr val="CD0158"/>
              </a:solidFill>
              <a:latin typeface="Open Sans Italics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Tabhair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fianaise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(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m.s.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griangrafanna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nó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físeanna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)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imscrúdú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praiticiúil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rinne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an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dalta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don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snáithe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Fuinneamh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fórsaí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,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cuir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soiléir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air. Is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féidir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sleamhnáin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bhreise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 chur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isteach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más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gá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.  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endParaRPr lang="en-IE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61FC8FED-5AB2-2094-C021-29AF3ED2C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1233" y="6221168"/>
            <a:ext cx="542731" cy="542731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20387F14-03E9-30A5-92F5-E7BFB16329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9204046" y="114294"/>
            <a:ext cx="2859918" cy="113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955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31044" y="114294"/>
            <a:ext cx="4162052" cy="12956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567" dirty="0" err="1">
                <a:solidFill>
                  <a:srgbClr val="0B8CA0"/>
                </a:solidFill>
                <a:latin typeface="Source Sans Pro"/>
              </a:rPr>
              <a:t>Gradaim</a:t>
            </a:r>
            <a:r>
              <a:rPr lang="en-US" sz="3567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3567" dirty="0" err="1">
                <a:solidFill>
                  <a:srgbClr val="0B8CA0"/>
                </a:solidFill>
                <a:latin typeface="Source Sans Pro"/>
              </a:rPr>
              <a:t>Óir</a:t>
            </a:r>
            <a:endParaRPr lang="en-US" sz="3567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5554"/>
              </a:lnSpc>
            </a:pPr>
            <a:r>
              <a:rPr lang="en-US" sz="3967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3967" dirty="0">
                <a:solidFill>
                  <a:srgbClr val="02426A"/>
                </a:solidFill>
                <a:latin typeface="Source Sans Pro Bold"/>
              </a:rPr>
              <a:t> 1: </a:t>
            </a:r>
            <a:r>
              <a:rPr lang="en-US" sz="3967" dirty="0" err="1">
                <a:solidFill>
                  <a:srgbClr val="02426A"/>
                </a:solidFill>
                <a:latin typeface="Source Sans Pro Bold"/>
              </a:rPr>
              <a:t>Eolaíocht</a:t>
            </a:r>
            <a:endParaRPr lang="en-US" sz="3967" dirty="0">
              <a:solidFill>
                <a:srgbClr val="02426A"/>
              </a:solidFill>
              <a:latin typeface="Source Sans Pro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693885" y="830565"/>
            <a:ext cx="4230915" cy="5724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53"/>
              </a:lnSpc>
            </a:pPr>
            <a:r>
              <a:rPr lang="en-US" sz="3466" i="1" dirty="0" err="1">
                <a:solidFill>
                  <a:srgbClr val="CD0158"/>
                </a:solidFill>
                <a:latin typeface="Open Sans Italics"/>
              </a:rPr>
              <a:t>Ábhair</a:t>
            </a:r>
            <a:endParaRPr lang="en-US" sz="3466" i="1" dirty="0">
              <a:solidFill>
                <a:srgbClr val="CD0158"/>
              </a:solidFill>
              <a:latin typeface="Open Sans Itali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488476-7AE3-A466-19E6-C17DF4AC4BB7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Tabhair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fianaise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(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m.s.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griangrafanna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nó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físeanna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)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imscrúdú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praiticiúil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rinne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an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dalta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don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snáithe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Ábhair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,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cuir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soiléir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air. Is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féidir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sleamhnáin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bhreise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 chur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isteach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más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gá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.  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E489B4E4-E30C-5E32-4D7C-889A6F30D97F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endParaRPr lang="en-IE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A2DEFFD9-EDC4-A368-E24E-6317529476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3975" y="6221168"/>
            <a:ext cx="530289" cy="530289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B927DA9A-A5A0-9AE5-BFB7-C5A7D5375E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9204046" y="114294"/>
            <a:ext cx="2859918" cy="113259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D32C7419-8321-0B3F-77F9-3E28CAF83E4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9204046" y="114294"/>
            <a:ext cx="2859918" cy="113259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1044" y="114294"/>
            <a:ext cx="5414382" cy="12956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567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3567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3567" dirty="0" err="1">
                <a:solidFill>
                  <a:srgbClr val="0B8CA0"/>
                </a:solidFill>
                <a:latin typeface="Source Sans Pro"/>
              </a:rPr>
              <a:t>Óir</a:t>
            </a:r>
            <a:endParaRPr lang="en-US" sz="3567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5554"/>
              </a:lnSpc>
            </a:pPr>
            <a:r>
              <a:rPr lang="en-US" sz="3600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3600" dirty="0">
                <a:solidFill>
                  <a:srgbClr val="02426A"/>
                </a:solidFill>
                <a:latin typeface="Source Sans Pro Bold"/>
              </a:rPr>
              <a:t> 1: </a:t>
            </a:r>
            <a:r>
              <a:rPr lang="en-US" sz="3600" dirty="0" err="1">
                <a:solidFill>
                  <a:srgbClr val="02426A"/>
                </a:solidFill>
                <a:latin typeface="Source Sans Pro Bold"/>
              </a:rPr>
              <a:t>Eolaíocht</a:t>
            </a:r>
            <a:endParaRPr lang="en-US" sz="3600" dirty="0">
              <a:solidFill>
                <a:srgbClr val="02426A"/>
              </a:solidFill>
              <a:latin typeface="Source Sans Pro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392364" y="807819"/>
            <a:ext cx="6539362" cy="5525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53"/>
              </a:lnSpc>
            </a:pPr>
            <a:r>
              <a:rPr lang="en-US" sz="2400" i="1" dirty="0" err="1">
                <a:solidFill>
                  <a:srgbClr val="CD0158"/>
                </a:solidFill>
                <a:latin typeface="Open Sans Italics"/>
              </a:rPr>
              <a:t>Feasacht</a:t>
            </a:r>
            <a:r>
              <a:rPr lang="en-US" sz="2400" i="1" dirty="0">
                <a:solidFill>
                  <a:srgbClr val="CD0158"/>
                </a:solidFill>
                <a:latin typeface="Open Sans Italics"/>
              </a:rPr>
              <a:t> </a:t>
            </a:r>
            <a:r>
              <a:rPr lang="en-US" sz="2400" i="1" dirty="0" err="1">
                <a:solidFill>
                  <a:srgbClr val="CD0158"/>
                </a:solidFill>
                <a:latin typeface="Open Sans Italics"/>
              </a:rPr>
              <a:t>agus</a:t>
            </a:r>
            <a:r>
              <a:rPr lang="en-US" sz="2400" i="1" dirty="0">
                <a:solidFill>
                  <a:srgbClr val="CD0158"/>
                </a:solidFill>
                <a:latin typeface="Open Sans Italics"/>
              </a:rPr>
              <a:t> </a:t>
            </a:r>
            <a:r>
              <a:rPr lang="en-US" sz="2400" i="1" dirty="0" err="1">
                <a:solidFill>
                  <a:srgbClr val="CD0158"/>
                </a:solidFill>
                <a:latin typeface="Open Sans Italics"/>
              </a:rPr>
              <a:t>cúram</a:t>
            </a:r>
            <a:r>
              <a:rPr lang="en-US" sz="2400" i="1" dirty="0">
                <a:solidFill>
                  <a:srgbClr val="CD0158"/>
                </a:solidFill>
                <a:latin typeface="Open Sans Italics"/>
              </a:rPr>
              <a:t> an </a:t>
            </a:r>
            <a:r>
              <a:rPr lang="en-US" sz="2400" i="1" dirty="0" err="1">
                <a:solidFill>
                  <a:srgbClr val="CD0158"/>
                </a:solidFill>
                <a:latin typeface="Open Sans Italics"/>
              </a:rPr>
              <a:t>chomhshaoil</a:t>
            </a:r>
            <a:endParaRPr lang="en-US" sz="2400" i="1" dirty="0">
              <a:solidFill>
                <a:srgbClr val="CD0158"/>
              </a:solidFill>
              <a:latin typeface="Open Sans Itali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7DD9F9-6EDC-F8A2-25A8-516AA7278EF0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Tabhair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fianaise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(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m.s.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griangrafanna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nó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físeanna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)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imscrúdú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praiticiúil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rinne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an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dalta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don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snáithe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Feasacht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cúram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an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chomhshaoil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,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cuir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soiléir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air. Is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féidir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sleamhnáin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bhreise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 chur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isteach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más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gá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.  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42B9D111-B3A6-3766-0842-B66C260FA75D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Label</a:t>
            </a:r>
            <a:endParaRPr lang="en-IE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901B58C6-3DB8-7BDE-85B2-92194340F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4777" y="6221168"/>
            <a:ext cx="534195" cy="53419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31044" y="114294"/>
            <a:ext cx="4857791" cy="12956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567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3567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3567" dirty="0" err="1">
                <a:solidFill>
                  <a:srgbClr val="0B8CA0"/>
                </a:solidFill>
                <a:latin typeface="Source Sans Pro"/>
              </a:rPr>
              <a:t>Óir</a:t>
            </a:r>
            <a:endParaRPr lang="en-US" sz="3567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5554"/>
              </a:lnSpc>
            </a:pPr>
            <a:r>
              <a:rPr lang="en-US" sz="3967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3967" dirty="0">
                <a:solidFill>
                  <a:srgbClr val="02426A"/>
                </a:solidFill>
                <a:latin typeface="Source Sans Pro Bold"/>
              </a:rPr>
              <a:t> 1: </a:t>
            </a:r>
            <a:r>
              <a:rPr lang="en-US" sz="3967" dirty="0" err="1">
                <a:solidFill>
                  <a:srgbClr val="02426A"/>
                </a:solidFill>
                <a:latin typeface="Source Sans Pro Bold"/>
              </a:rPr>
              <a:t>Eolaíocht</a:t>
            </a:r>
            <a:endParaRPr lang="en-US" sz="3967" dirty="0">
              <a:solidFill>
                <a:srgbClr val="02426A"/>
              </a:solidFill>
              <a:latin typeface="Source Sans Pro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566506" y="844653"/>
            <a:ext cx="4969380" cy="5530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53"/>
              </a:lnSpc>
            </a:pPr>
            <a:r>
              <a:rPr lang="en-US" sz="2800" i="1" dirty="0" err="1">
                <a:solidFill>
                  <a:srgbClr val="CD0158"/>
                </a:solidFill>
                <a:latin typeface="Open Sans Italics"/>
              </a:rPr>
              <a:t>Gníomhaíocht</a:t>
            </a:r>
            <a:r>
              <a:rPr lang="en-US" sz="2800" i="1" dirty="0">
                <a:solidFill>
                  <a:srgbClr val="CD0158"/>
                </a:solidFill>
                <a:latin typeface="Open Sans Italics"/>
              </a:rPr>
              <a:t> </a:t>
            </a:r>
            <a:r>
              <a:rPr lang="en-US" sz="2800" i="1" dirty="0" err="1">
                <a:solidFill>
                  <a:srgbClr val="CD0158"/>
                </a:solidFill>
                <a:latin typeface="Open Sans Italics"/>
              </a:rPr>
              <a:t>eolaíochta</a:t>
            </a:r>
            <a:r>
              <a:rPr lang="en-US" sz="2800" i="1" dirty="0">
                <a:solidFill>
                  <a:srgbClr val="CD0158"/>
                </a:solidFill>
                <a:latin typeface="Open Sans Italics"/>
              </a:rPr>
              <a:t> 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7DD9F9-6EDC-F8A2-25A8-516AA7278EF0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Tabhair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fianaise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(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m.s.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griangrafanna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nó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físeanna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)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an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chéad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cheann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de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dhá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ghníomhaíocht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inar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ghlac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an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scoil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páirt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iontu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.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Cuir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soiléir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air mas é do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thoil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é. </a:t>
            </a:r>
          </a:p>
          <a:p>
            <a:pPr marL="0" indent="0">
              <a:buNone/>
            </a:pPr>
            <a:endParaRPr lang="en-GB" sz="2000" b="1" i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0" indent="0">
              <a:buNone/>
            </a:pPr>
            <a:endParaRPr lang="en-GB" sz="2000" b="1" i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42B9D111-B3A6-3766-0842-B66C260FA75D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endParaRPr lang="en-IE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21D63363-83A6-877D-265D-940E3872F8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4428" y="6223518"/>
            <a:ext cx="513184" cy="513184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37C7238F-C1BC-EA1C-723E-09CC892A411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9204046" y="114294"/>
            <a:ext cx="2859918" cy="113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3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31044" y="114294"/>
            <a:ext cx="4148799" cy="12956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567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3567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3567" dirty="0" err="1">
                <a:solidFill>
                  <a:srgbClr val="0B8CA0"/>
                </a:solidFill>
                <a:latin typeface="Source Sans Pro"/>
              </a:rPr>
              <a:t>Óir</a:t>
            </a:r>
            <a:endParaRPr lang="en-US" sz="3567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5554"/>
              </a:lnSpc>
            </a:pPr>
            <a:r>
              <a:rPr lang="en-US" sz="3967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3967" dirty="0">
                <a:solidFill>
                  <a:srgbClr val="02426A"/>
                </a:solidFill>
                <a:latin typeface="Source Sans Pro Bold"/>
              </a:rPr>
              <a:t> 1: </a:t>
            </a:r>
            <a:r>
              <a:rPr lang="en-US" sz="3967" dirty="0" err="1">
                <a:solidFill>
                  <a:srgbClr val="02426A"/>
                </a:solidFill>
                <a:latin typeface="Source Sans Pro Bold"/>
              </a:rPr>
              <a:t>Eolaíocht</a:t>
            </a:r>
            <a:endParaRPr lang="en-US" sz="3967" dirty="0">
              <a:solidFill>
                <a:srgbClr val="02426A"/>
              </a:solidFill>
              <a:latin typeface="Source Sans Pro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506871" y="762099"/>
            <a:ext cx="4657226" cy="5530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53"/>
              </a:lnSpc>
            </a:pPr>
            <a:r>
              <a:rPr lang="en-US" sz="2800" i="1" dirty="0" err="1">
                <a:solidFill>
                  <a:srgbClr val="CD0158"/>
                </a:solidFill>
                <a:latin typeface="Open Sans Italics"/>
              </a:rPr>
              <a:t>Gníomhaíocht</a:t>
            </a:r>
            <a:r>
              <a:rPr lang="en-US" sz="2800" i="1" dirty="0">
                <a:solidFill>
                  <a:srgbClr val="CD0158"/>
                </a:solidFill>
                <a:latin typeface="Open Sans Italics"/>
              </a:rPr>
              <a:t> </a:t>
            </a:r>
            <a:r>
              <a:rPr lang="en-US" sz="2800" i="1" dirty="0" err="1">
                <a:solidFill>
                  <a:srgbClr val="CD0158"/>
                </a:solidFill>
                <a:latin typeface="Open Sans Italics"/>
              </a:rPr>
              <a:t>eolaíochta</a:t>
            </a:r>
            <a:r>
              <a:rPr lang="en-US" sz="2800" i="1" dirty="0">
                <a:solidFill>
                  <a:srgbClr val="CD0158"/>
                </a:solidFill>
                <a:latin typeface="Open Sans Italics"/>
              </a:rPr>
              <a:t> 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7DD9F9-6EDC-F8A2-25A8-516AA7278EF0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Tabhair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fianaise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(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m.s.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griangrafanna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nó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físeanna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)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an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dara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cheann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den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dá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ghníomhaíocht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inar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ghlac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an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scoil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páirt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iontu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.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Cuir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soiléir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air mas é do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thoil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é. </a:t>
            </a:r>
          </a:p>
          <a:p>
            <a:pPr marL="0" indent="0">
              <a:buNone/>
            </a:pPr>
            <a:endParaRPr lang="en-GB" sz="2000" b="1" i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0" indent="0">
              <a:buNone/>
            </a:pPr>
            <a:endParaRPr lang="en-GB" sz="2000" b="1" i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0" indent="0">
              <a:buNone/>
            </a:pPr>
            <a:endParaRPr lang="en-GB" sz="2000" b="1" i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42B9D111-B3A6-3766-0842-B66C260FA75D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endParaRPr lang="en-IE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F4E63963-C874-4A73-95F0-AD67ACEFCC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4428" y="6223518"/>
            <a:ext cx="513184" cy="513184"/>
          </a:xfrm>
          <a:prstGeom prst="rect">
            <a:avLst/>
          </a:prstGeom>
        </p:spPr>
      </p:pic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0E28786E-BCF2-43A7-5B99-46B8ABA822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9204046" y="114294"/>
            <a:ext cx="2859918" cy="113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240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01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8011" y="158669"/>
            <a:ext cx="2634227" cy="2319312"/>
            <a:chOff x="0" y="0"/>
            <a:chExt cx="5268455" cy="4638624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r="36747"/>
            <a:stretch>
              <a:fillRect/>
            </a:stretch>
          </p:blipFill>
          <p:spPr>
            <a:xfrm>
              <a:off x="0" y="0"/>
              <a:ext cx="5268455" cy="2082320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r="36747"/>
            <a:stretch>
              <a:fillRect/>
            </a:stretch>
          </p:blipFill>
          <p:spPr>
            <a:xfrm>
              <a:off x="0" y="2556304"/>
              <a:ext cx="5268455" cy="2082320"/>
            </a:xfrm>
            <a:prstGeom prst="rect">
              <a:avLst/>
            </a:prstGeom>
          </p:spPr>
        </p:pic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753626" y="0"/>
            <a:ext cx="3429000" cy="6858000"/>
            <a:chOff x="0" y="0"/>
            <a:chExt cx="3331210" cy="666242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31210" cy="6662420"/>
            </a:xfrm>
            <a:custGeom>
              <a:avLst/>
              <a:gdLst/>
              <a:ahLst/>
              <a:cxnLst/>
              <a:rect l="l" t="t" r="r" b="b"/>
              <a:pathLst>
                <a:path w="3331210" h="6662420">
                  <a:moveTo>
                    <a:pt x="3331210" y="3331210"/>
                  </a:moveTo>
                  <a:lnTo>
                    <a:pt x="3331210" y="6662420"/>
                  </a:lnTo>
                  <a:cubicBezTo>
                    <a:pt x="1490980" y="6662420"/>
                    <a:pt x="0" y="5170170"/>
                    <a:pt x="0" y="3331210"/>
                  </a:cubicBezTo>
                  <a:cubicBezTo>
                    <a:pt x="0" y="1492250"/>
                    <a:pt x="1490980" y="0"/>
                    <a:pt x="3331210" y="0"/>
                  </a:cubicBezTo>
                  <a:lnTo>
                    <a:pt x="3331210" y="3331210"/>
                  </a:lnTo>
                  <a:close/>
                </a:path>
              </a:pathLst>
            </a:custGeom>
            <a:blipFill>
              <a:blip r:embed="rId5"/>
              <a:stretch>
                <a:fillRect l="-101610" r="-101610"/>
              </a:stretch>
            </a:blipFill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823104" y="2006363"/>
            <a:ext cx="1834335" cy="183357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6460270" y="2477981"/>
            <a:ext cx="2169177" cy="216917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>
            <a:alphaModFix amt="53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4525514" y="4864494"/>
            <a:ext cx="3140973" cy="1884584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5431676" y="977663"/>
            <a:ext cx="6395541" cy="2025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8400"/>
              </a:lnSpc>
            </a:pPr>
            <a:r>
              <a:rPr lang="en-US" sz="4800" b="1" dirty="0" err="1">
                <a:solidFill>
                  <a:srgbClr val="FFFFFF"/>
                </a:solidFill>
                <a:latin typeface="Source Sans Pro Bold"/>
              </a:rPr>
              <a:t>Céim</a:t>
            </a:r>
            <a:r>
              <a:rPr lang="en-US" sz="4800" b="1" dirty="0">
                <a:solidFill>
                  <a:srgbClr val="FFFFFF"/>
                </a:solidFill>
                <a:latin typeface="Source Sans Pro Bold"/>
              </a:rPr>
              <a:t> 2: </a:t>
            </a:r>
            <a:r>
              <a:rPr lang="en-US" sz="4800" b="1" dirty="0" err="1">
                <a:solidFill>
                  <a:srgbClr val="FFFFFF"/>
                </a:solidFill>
                <a:latin typeface="Source Sans Pro Bold"/>
              </a:rPr>
              <a:t>Teicneolaíocht</a:t>
            </a:r>
            <a:endParaRPr lang="en-US" sz="4800" b="1" dirty="0">
              <a:solidFill>
                <a:srgbClr val="FFFFFF"/>
              </a:solidFill>
              <a:latin typeface="Source Sans Pro Bold"/>
            </a:endParaRPr>
          </a:p>
        </p:txBody>
      </p:sp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1A4B36B0-EEA0-B5A1-A399-F05E0A437A2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487" y="4177352"/>
            <a:ext cx="4607864" cy="325886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31044" y="114294"/>
            <a:ext cx="5244237" cy="1312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567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3567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3567" dirty="0" err="1">
                <a:solidFill>
                  <a:srgbClr val="0B8CA0"/>
                </a:solidFill>
                <a:latin typeface="Source Sans Pro"/>
              </a:rPr>
              <a:t>Óir</a:t>
            </a:r>
            <a:r>
              <a:rPr lang="en-US" sz="3567" dirty="0">
                <a:solidFill>
                  <a:srgbClr val="0B8CA0"/>
                </a:solidFill>
                <a:latin typeface="Source Sans Pro"/>
              </a:rPr>
              <a:t>	</a:t>
            </a:r>
          </a:p>
          <a:p>
            <a:pPr algn="just">
              <a:lnSpc>
                <a:spcPts val="5554"/>
              </a:lnSpc>
            </a:pPr>
            <a:r>
              <a:rPr lang="en-US" sz="3600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3600" dirty="0">
                <a:solidFill>
                  <a:srgbClr val="02426A"/>
                </a:solidFill>
                <a:latin typeface="Source Sans Pro Bold"/>
              </a:rPr>
              <a:t> 2: </a:t>
            </a:r>
            <a:r>
              <a:rPr lang="en-US" sz="3600" dirty="0" err="1">
                <a:solidFill>
                  <a:srgbClr val="02426A"/>
                </a:solidFill>
                <a:latin typeface="Source Sans Pro Bold"/>
              </a:rPr>
              <a:t>Teicneolaíocht</a:t>
            </a:r>
            <a:endParaRPr lang="en-US" sz="3600" dirty="0">
              <a:solidFill>
                <a:srgbClr val="02426A"/>
              </a:solidFill>
              <a:latin typeface="Source Sans Pro Bold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C7A4733-E81D-AE25-D0A8-259B1CE764FE}"/>
              </a:ext>
            </a:extLst>
          </p:cNvPr>
          <p:cNvSpPr txBox="1">
            <a:spLocks/>
          </p:cNvSpPr>
          <p:nvPr/>
        </p:nvSpPr>
        <p:spPr>
          <a:xfrm>
            <a:off x="558800" y="1614782"/>
            <a:ext cx="10769600" cy="4303329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Tabhair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fianaise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den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chéad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eiseamláir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ag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leiriú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u="sng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na</a:t>
            </a:r>
            <a:r>
              <a:rPr lang="en-GB" sz="2000" b="1" i="1" u="sng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u="sng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bhfoghlaimeoirí</a:t>
            </a:r>
            <a:r>
              <a:rPr lang="en-GB" sz="2000" b="1" i="1" u="sng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ag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úsáid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teicneolaíochta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d’aon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ábhar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,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agus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cuir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lipéad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soiléir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air. Is í an ‘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teicneolaíocht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’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anseo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ná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teicneolaíocht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faisnéise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agus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chumarsáide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(TFC),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códú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,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nó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róbataic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.  </a:t>
            </a:r>
            <a:endParaRPr lang="en-IE" sz="20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A8F1B8-96DA-764E-1C5F-CF8AB5F31AF7}"/>
              </a:ext>
            </a:extLst>
          </p:cNvPr>
          <p:cNvSpPr txBox="1">
            <a:spLocks/>
          </p:cNvSpPr>
          <p:nvPr/>
        </p:nvSpPr>
        <p:spPr>
          <a:xfrm>
            <a:off x="558800" y="6029744"/>
            <a:ext cx="10769600" cy="382847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GB" sz="1333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endParaRPr lang="en-IE" sz="1333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0C004083-7794-6148-8340-4A2D31DC65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6890" y="6221168"/>
            <a:ext cx="515534" cy="5155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7EA84C0-8637-BE36-2997-E0206E28F71F}"/>
              </a:ext>
            </a:extLst>
          </p:cNvPr>
          <p:cNvSpPr txBox="1"/>
          <p:nvPr/>
        </p:nvSpPr>
        <p:spPr>
          <a:xfrm>
            <a:off x="3423036" y="543760"/>
            <a:ext cx="6920344" cy="910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2800" i="1" dirty="0">
                <a:solidFill>
                  <a:srgbClr val="CD0158"/>
                </a:solidFill>
                <a:latin typeface="Open Sans Italics"/>
              </a:rPr>
              <a:t>An </a:t>
            </a:r>
            <a:r>
              <a:rPr lang="en-US" sz="2800" i="1" dirty="0" err="1">
                <a:solidFill>
                  <a:srgbClr val="CD0158"/>
                </a:solidFill>
                <a:latin typeface="Open Sans Italics"/>
              </a:rPr>
              <a:t>Chéad</a:t>
            </a:r>
            <a:r>
              <a:rPr lang="en-US" sz="2800" i="1" dirty="0">
                <a:solidFill>
                  <a:srgbClr val="CD0158"/>
                </a:solidFill>
                <a:latin typeface="Open Sans Italics"/>
              </a:rPr>
              <a:t> </a:t>
            </a:r>
            <a:r>
              <a:rPr lang="en-US" sz="2800" i="1" dirty="0" err="1">
                <a:solidFill>
                  <a:srgbClr val="CD0158"/>
                </a:solidFill>
                <a:latin typeface="Open Sans Italics"/>
              </a:rPr>
              <a:t>Gníomhaíocht</a:t>
            </a:r>
            <a:endParaRPr lang="en-US" sz="2800" i="1" dirty="0">
              <a:solidFill>
                <a:srgbClr val="CD0158"/>
              </a:solidFill>
              <a:latin typeface="Open Sans Italics"/>
            </a:endParaRP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BD797951-7CC0-9D83-FB4D-39D907048A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9204046" y="114294"/>
            <a:ext cx="2859918" cy="113259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31044" y="114294"/>
            <a:ext cx="5244237" cy="1312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567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3567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3567" dirty="0" err="1">
                <a:solidFill>
                  <a:srgbClr val="0B8CA0"/>
                </a:solidFill>
                <a:latin typeface="Source Sans Pro"/>
              </a:rPr>
              <a:t>Óir</a:t>
            </a:r>
            <a:endParaRPr lang="en-US" sz="3567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5554"/>
              </a:lnSpc>
            </a:pPr>
            <a:r>
              <a:rPr lang="en-US" sz="3600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3600" dirty="0">
                <a:solidFill>
                  <a:srgbClr val="02426A"/>
                </a:solidFill>
                <a:latin typeface="Source Sans Pro Bold"/>
              </a:rPr>
              <a:t> 2: </a:t>
            </a:r>
            <a:r>
              <a:rPr lang="en-US" sz="3600" dirty="0" err="1">
                <a:solidFill>
                  <a:srgbClr val="02426A"/>
                </a:solidFill>
                <a:latin typeface="Source Sans Pro Bold"/>
              </a:rPr>
              <a:t>Teicneolaíocht</a:t>
            </a:r>
            <a:endParaRPr lang="en-US" sz="3600" dirty="0">
              <a:solidFill>
                <a:srgbClr val="02426A"/>
              </a:solidFill>
              <a:latin typeface="Source Sans Pro Bold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C7A4733-E81D-AE25-D0A8-259B1CE764FE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Tabhair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fianaise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den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dara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eiseamláir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ag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leiriú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na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bhfoghlaimeoirí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ag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úsáid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teicneolaíochta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d’aon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ábhar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,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agus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cuir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lipéad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soiléir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air. Is í an ‘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teicneolaíocht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’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anseo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ná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teicneolaíocht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faisnéise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agus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chumarsáide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(TFC),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códú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,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nó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róbataic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.  </a:t>
            </a:r>
            <a:endParaRPr lang="en-IE" sz="20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A8F1B8-96DA-764E-1C5F-CF8AB5F31AF7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GB" sz="1333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endParaRPr lang="en-IE" sz="1333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8D6820D2-E962-4AA4-0793-4844D20373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6890" y="6221168"/>
            <a:ext cx="515534" cy="5155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6B9933-4813-A76B-9C7F-A09634CDFDEF}"/>
              </a:ext>
            </a:extLst>
          </p:cNvPr>
          <p:cNvSpPr txBox="1"/>
          <p:nvPr/>
        </p:nvSpPr>
        <p:spPr>
          <a:xfrm>
            <a:off x="4605532" y="529871"/>
            <a:ext cx="4612725" cy="910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D0158"/>
                </a:solidFill>
                <a:effectLst/>
                <a:uLnTx/>
                <a:uFillTx/>
                <a:latin typeface="Open Sans Italics"/>
                <a:ea typeface="+mn-ea"/>
                <a:cs typeface="+mn-cs"/>
              </a:rPr>
              <a:t>Dara </a:t>
            </a:r>
            <a:r>
              <a:rPr kumimoji="0" lang="en-US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CD0158"/>
                </a:solidFill>
                <a:effectLst/>
                <a:uLnTx/>
                <a:uFillTx/>
                <a:latin typeface="Open Sans Italics"/>
                <a:ea typeface="+mn-ea"/>
                <a:cs typeface="+mn-cs"/>
              </a:rPr>
              <a:t>Gníomhaíocht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CD0158"/>
              </a:solidFill>
              <a:effectLst/>
              <a:uLnTx/>
              <a:uFillTx/>
              <a:latin typeface="Open Sans Italics"/>
              <a:ea typeface="+mn-ea"/>
              <a:cs typeface="+mn-cs"/>
            </a:endParaRPr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77AA5EF2-76C7-F832-8914-299CA4D8FD4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9204046" y="114294"/>
            <a:ext cx="2859918" cy="113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724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4AFA13-1232-B38C-8B1E-32AAAF0E89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0668"/>
            <a:ext cx="12192000" cy="6888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662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31044" y="114294"/>
            <a:ext cx="5244237" cy="1312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567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3567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3567" dirty="0" err="1">
                <a:solidFill>
                  <a:srgbClr val="0B8CA0"/>
                </a:solidFill>
                <a:latin typeface="Source Sans Pro"/>
              </a:rPr>
              <a:t>Óir</a:t>
            </a:r>
            <a:endParaRPr lang="en-US" sz="3567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5554"/>
              </a:lnSpc>
            </a:pPr>
            <a:r>
              <a:rPr lang="en-US" sz="3600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3600" dirty="0">
                <a:solidFill>
                  <a:srgbClr val="02426A"/>
                </a:solidFill>
                <a:latin typeface="Source Sans Pro Bold"/>
              </a:rPr>
              <a:t> 3: </a:t>
            </a:r>
            <a:r>
              <a:rPr lang="en-US" sz="3600" dirty="0" err="1">
                <a:solidFill>
                  <a:srgbClr val="02426A"/>
                </a:solidFill>
                <a:latin typeface="Source Sans Pro Bold"/>
              </a:rPr>
              <a:t>Innealtóireacht</a:t>
            </a:r>
            <a:endParaRPr lang="en-US" sz="3600" dirty="0">
              <a:solidFill>
                <a:srgbClr val="02426A"/>
              </a:solidFill>
              <a:latin typeface="Source Sans Pro Bold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038DF263-B48F-B38E-623A-93F249903228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Tabhair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fianaise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den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chéad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eiseamláir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ina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rinne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na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foghlaimeoirí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imscrúdú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ar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innealtóireacht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sa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rang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nó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sa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cheantar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áitiúil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agus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cuir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lipéad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air.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BBDFC4-E884-2EB7-08C9-AC1EBC4858BA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endParaRPr lang="en-IE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666AE6-E29E-57CF-9E5E-C9F19FDEAE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67445" y="6190424"/>
            <a:ext cx="550091" cy="5502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CBEB0D7-5CE0-7C2C-7ED6-139FE8629A34}"/>
              </a:ext>
            </a:extLst>
          </p:cNvPr>
          <p:cNvSpPr txBox="1"/>
          <p:nvPr/>
        </p:nvSpPr>
        <p:spPr>
          <a:xfrm>
            <a:off x="3850044" y="525294"/>
            <a:ext cx="6920344" cy="910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2800" i="1" dirty="0">
                <a:solidFill>
                  <a:srgbClr val="CD0158"/>
                </a:solidFill>
                <a:latin typeface="Open Sans Italics"/>
              </a:rPr>
              <a:t>An </a:t>
            </a:r>
            <a:r>
              <a:rPr lang="en-US" sz="2800" i="1" dirty="0" err="1">
                <a:solidFill>
                  <a:srgbClr val="CD0158"/>
                </a:solidFill>
                <a:latin typeface="Open Sans Italics"/>
              </a:rPr>
              <a:t>Chéad</a:t>
            </a:r>
            <a:r>
              <a:rPr lang="en-US" sz="2800" i="1" dirty="0">
                <a:solidFill>
                  <a:srgbClr val="CD0158"/>
                </a:solidFill>
                <a:latin typeface="Open Sans Italics"/>
              </a:rPr>
              <a:t> </a:t>
            </a:r>
            <a:r>
              <a:rPr lang="en-US" sz="2800" i="1" dirty="0" err="1">
                <a:solidFill>
                  <a:srgbClr val="CD0158"/>
                </a:solidFill>
                <a:latin typeface="Open Sans Italics"/>
              </a:rPr>
              <a:t>Gníomhaíocht</a:t>
            </a:r>
            <a:endParaRPr lang="en-US" sz="2800" i="1" dirty="0">
              <a:solidFill>
                <a:srgbClr val="CD0158"/>
              </a:solidFill>
              <a:latin typeface="Open Sans Italics"/>
            </a:endParaRP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9B2BCF61-B9D6-9119-DA4A-793B83A6564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9204046" y="114294"/>
            <a:ext cx="2859918" cy="113259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31044" y="114294"/>
            <a:ext cx="5244237" cy="1312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567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3567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3567" dirty="0" err="1">
                <a:solidFill>
                  <a:srgbClr val="0B8CA0"/>
                </a:solidFill>
                <a:latin typeface="Source Sans Pro"/>
              </a:rPr>
              <a:t>Óir</a:t>
            </a:r>
            <a:endParaRPr lang="en-US" sz="3567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5554"/>
              </a:lnSpc>
            </a:pPr>
            <a:r>
              <a:rPr lang="en-US" sz="3600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3600" dirty="0">
                <a:solidFill>
                  <a:srgbClr val="02426A"/>
                </a:solidFill>
                <a:latin typeface="Source Sans Pro Bold"/>
              </a:rPr>
              <a:t> 3: </a:t>
            </a:r>
            <a:r>
              <a:rPr lang="en-US" sz="3600" dirty="0" err="1">
                <a:solidFill>
                  <a:srgbClr val="02426A"/>
                </a:solidFill>
                <a:latin typeface="Source Sans Pro Bold"/>
              </a:rPr>
              <a:t>Innealtóireacht</a:t>
            </a:r>
            <a:endParaRPr lang="en-US" sz="3600" dirty="0">
              <a:solidFill>
                <a:srgbClr val="02426A"/>
              </a:solidFill>
              <a:latin typeface="Source Sans Pro Bold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038DF263-B48F-B38E-623A-93F249903228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Tabhair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fianaise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den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dara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eiseamláir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ina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rinne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na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foghlaimeoirí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imscrúdú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ar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innealtóireacht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sa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rang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nó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sa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cheantar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áitiúil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agus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cuir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lipéad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air.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BBDFC4-E884-2EB7-08C9-AC1EBC4858BA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Label</a:t>
            </a:r>
            <a:endParaRPr lang="en-IE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A9352755-EE91-40DF-6B06-7549C80F3D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7322" y="6190424"/>
            <a:ext cx="550337" cy="5502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22D569-7AD4-DB08-FF4E-4B66701F6B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67445" y="6190424"/>
            <a:ext cx="550091" cy="5502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FDAA57-F541-88CE-3CC2-F4404036B1E9}"/>
              </a:ext>
            </a:extLst>
          </p:cNvPr>
          <p:cNvSpPr txBox="1"/>
          <p:nvPr/>
        </p:nvSpPr>
        <p:spPr>
          <a:xfrm>
            <a:off x="4768727" y="525294"/>
            <a:ext cx="5244237" cy="910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i="1" dirty="0">
                <a:solidFill>
                  <a:srgbClr val="CD0158"/>
                </a:solidFill>
                <a:latin typeface="Open Sans Italics"/>
              </a:rPr>
              <a:t>Dara </a:t>
            </a:r>
            <a:r>
              <a:rPr lang="en-US" sz="3200" i="1" dirty="0" err="1">
                <a:solidFill>
                  <a:srgbClr val="CD0158"/>
                </a:solidFill>
                <a:latin typeface="Open Sans Italics"/>
              </a:rPr>
              <a:t>Gníomhaíocht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srgbClr val="CD0158"/>
              </a:solidFill>
              <a:effectLst/>
              <a:uLnTx/>
              <a:uFillTx/>
              <a:latin typeface="Open Sans Italics"/>
              <a:ea typeface="+mn-ea"/>
              <a:cs typeface="+mn-cs"/>
            </a:endParaRPr>
          </a:p>
        </p:txBody>
      </p:sp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598E284E-BE89-DCE3-D981-66F24F3A2D5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9204046" y="114294"/>
            <a:ext cx="2859918" cy="113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5853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3631DD-5FB4-0F65-D152-A6BB0DFD0B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770" y="0"/>
            <a:ext cx="12205770" cy="685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821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31044" y="114294"/>
            <a:ext cx="5244237" cy="1312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567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3567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3567" dirty="0" err="1">
                <a:solidFill>
                  <a:srgbClr val="0B8CA0"/>
                </a:solidFill>
                <a:latin typeface="Source Sans Pro"/>
              </a:rPr>
              <a:t>Óir</a:t>
            </a:r>
            <a:endParaRPr lang="en-US" sz="3567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5554"/>
              </a:lnSpc>
            </a:pPr>
            <a:r>
              <a:rPr lang="en-US" sz="3967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3967" dirty="0">
                <a:solidFill>
                  <a:srgbClr val="02426A"/>
                </a:solidFill>
                <a:latin typeface="Source Sans Pro Bold"/>
              </a:rPr>
              <a:t> 4: Mata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1CC3FE1-BFBC-D749-5614-EA2318348D85}"/>
              </a:ext>
            </a:extLst>
          </p:cNvPr>
          <p:cNvSpPr txBox="1">
            <a:spLocks/>
          </p:cNvSpPr>
          <p:nvPr/>
        </p:nvSpPr>
        <p:spPr>
          <a:xfrm>
            <a:off x="558800" y="1572077"/>
            <a:ext cx="10769600" cy="4303329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Tabhair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fianaise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den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chéad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eiseamláir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inar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úsáid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na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foghlaimeoirí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a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gcuid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eolais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ar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an Mata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agus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a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gcuid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scileanna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inti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i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slite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praiticiúla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agus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cuir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lipéad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soiléir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air. </a:t>
            </a:r>
          </a:p>
          <a:p>
            <a:pPr marL="0" indent="0">
              <a:buNone/>
            </a:pPr>
            <a:endParaRPr lang="en-GB" sz="2000" b="1" i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0" indent="0">
              <a:buNone/>
            </a:pPr>
            <a:endParaRPr lang="en-GB" sz="2000" b="1" i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B74615-3AA3-87FF-F782-B70ABD8BADF8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endParaRPr lang="en-IE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9FA2B967-870D-E51B-BDCA-FCACD4FECF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7322" y="6190424"/>
            <a:ext cx="550337" cy="5502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2FAA3C0-B10D-8F5D-5E66-A185AA5D902A}"/>
              </a:ext>
            </a:extLst>
          </p:cNvPr>
          <p:cNvSpPr txBox="1"/>
          <p:nvPr/>
        </p:nvSpPr>
        <p:spPr>
          <a:xfrm>
            <a:off x="3760423" y="527405"/>
            <a:ext cx="4671154" cy="910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3200" i="1" dirty="0">
                <a:solidFill>
                  <a:srgbClr val="CD0158"/>
                </a:solidFill>
                <a:latin typeface="Open Sans Italics"/>
              </a:rPr>
              <a:t>An </a:t>
            </a:r>
            <a:r>
              <a:rPr lang="en-US" sz="3200" i="1" dirty="0" err="1">
                <a:solidFill>
                  <a:srgbClr val="CD0158"/>
                </a:solidFill>
                <a:latin typeface="Open Sans Italics"/>
              </a:rPr>
              <a:t>Chéad</a:t>
            </a:r>
            <a:r>
              <a:rPr lang="en-US" sz="3200" i="1" dirty="0">
                <a:solidFill>
                  <a:srgbClr val="CD0158"/>
                </a:solidFill>
                <a:latin typeface="Open Sans Italics"/>
              </a:rPr>
              <a:t> </a:t>
            </a:r>
            <a:r>
              <a:rPr lang="en-US" sz="3200" i="1" dirty="0" err="1">
                <a:solidFill>
                  <a:srgbClr val="CD0158"/>
                </a:solidFill>
                <a:latin typeface="Open Sans Italics"/>
              </a:rPr>
              <a:t>Gníomhaíocht</a:t>
            </a:r>
            <a:endParaRPr lang="en-US" sz="3200" i="1" dirty="0">
              <a:solidFill>
                <a:srgbClr val="CD0158"/>
              </a:solidFill>
              <a:latin typeface="Open Sans Italics"/>
            </a:endParaRPr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34870D74-C0CC-3A55-BDC6-0F1B99F24E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9204046" y="114294"/>
            <a:ext cx="2859918" cy="113259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31044" y="114294"/>
            <a:ext cx="5244237" cy="1312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567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3567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3567" dirty="0" err="1">
                <a:solidFill>
                  <a:srgbClr val="0B8CA0"/>
                </a:solidFill>
                <a:latin typeface="Source Sans Pro"/>
              </a:rPr>
              <a:t>Óir</a:t>
            </a:r>
            <a:endParaRPr lang="en-US" sz="3567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5554"/>
              </a:lnSpc>
            </a:pPr>
            <a:r>
              <a:rPr lang="en-US" sz="3967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3967" dirty="0">
                <a:solidFill>
                  <a:srgbClr val="02426A"/>
                </a:solidFill>
                <a:latin typeface="Source Sans Pro Bold"/>
              </a:rPr>
              <a:t> 4: Mata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1CC3FE1-BFBC-D749-5614-EA2318348D85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Tabhair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fianaise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den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dara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eiseamláir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inar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úsáid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na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foghlaimeoirí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a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gcuid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eolais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ar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an Mata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agus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a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gcuid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scileanna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inti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i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slite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praiticiúla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agus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cuir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lipéad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20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soiléir</a:t>
            </a:r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air.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B74615-3AA3-87FF-F782-B70ABD8BADF8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endParaRPr lang="en-IE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16465EED-0947-36A0-397A-9CAF10F2D8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7322" y="6190424"/>
            <a:ext cx="550337" cy="5502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82B14D-4E19-73D4-B80B-06F77B5EAEA9}"/>
              </a:ext>
            </a:extLst>
          </p:cNvPr>
          <p:cNvSpPr txBox="1"/>
          <p:nvPr/>
        </p:nvSpPr>
        <p:spPr>
          <a:xfrm>
            <a:off x="3227138" y="511583"/>
            <a:ext cx="5432924" cy="910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i="1" dirty="0">
                <a:solidFill>
                  <a:srgbClr val="CD0158"/>
                </a:solidFill>
                <a:latin typeface="Open Sans Italics"/>
              </a:rPr>
              <a:t>Dara </a:t>
            </a:r>
            <a:r>
              <a:rPr lang="en-US" sz="3200" i="1" dirty="0" err="1">
                <a:solidFill>
                  <a:srgbClr val="CD0158"/>
                </a:solidFill>
                <a:latin typeface="Open Sans Italics"/>
              </a:rPr>
              <a:t>Gníomhaíocht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srgbClr val="CD0158"/>
              </a:solidFill>
              <a:effectLst/>
              <a:uLnTx/>
              <a:uFillTx/>
              <a:latin typeface="Open Sans Italics"/>
              <a:ea typeface="+mn-ea"/>
              <a:cs typeface="+mn-cs"/>
            </a:endParaRPr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8F7D874D-0DAB-7C54-707B-43185DD3B95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9204046" y="114294"/>
            <a:ext cx="2859918" cy="113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2149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256DAB-289B-333E-63AB-B3E47F5A4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10821"/>
            <a:ext cx="12191999" cy="687964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31044" y="114294"/>
            <a:ext cx="7114613" cy="1312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567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3567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3567" dirty="0" err="1">
                <a:solidFill>
                  <a:srgbClr val="0B8CA0"/>
                </a:solidFill>
                <a:latin typeface="Source Sans Pro"/>
              </a:rPr>
              <a:t>Óir</a:t>
            </a:r>
            <a:endParaRPr lang="en-US" sz="3567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5554"/>
              </a:lnSpc>
            </a:pPr>
            <a:r>
              <a:rPr lang="en-US" sz="3967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3967" dirty="0">
                <a:solidFill>
                  <a:srgbClr val="02426A"/>
                </a:solidFill>
                <a:latin typeface="Source Sans Pro Bold"/>
              </a:rPr>
              <a:t> 5: </a:t>
            </a:r>
            <a:r>
              <a:rPr lang="en-US" sz="3967" dirty="0" err="1">
                <a:solidFill>
                  <a:srgbClr val="02426A"/>
                </a:solidFill>
                <a:latin typeface="Source Sans Pro Bold"/>
              </a:rPr>
              <a:t>Taispeáin</a:t>
            </a:r>
            <a:r>
              <a:rPr lang="en-US" sz="3967" dirty="0">
                <a:solidFill>
                  <a:srgbClr val="02426A"/>
                </a:solidFill>
                <a:latin typeface="Source Sans Pro Bold"/>
              </a:rPr>
              <a:t> is </a:t>
            </a:r>
            <a:r>
              <a:rPr lang="en-US" sz="3967" dirty="0" err="1">
                <a:solidFill>
                  <a:srgbClr val="02426A"/>
                </a:solidFill>
                <a:latin typeface="Source Sans Pro Bold"/>
              </a:rPr>
              <a:t>Inis</a:t>
            </a:r>
            <a:r>
              <a:rPr lang="en-US" sz="3967" dirty="0">
                <a:solidFill>
                  <a:srgbClr val="02426A"/>
                </a:solidFill>
                <a:latin typeface="Source Sans Pro Bold"/>
              </a:rPr>
              <a:t> ETIM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9383141-91E1-9CA8-4CF8-F01ABDBD7F87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  <a:defRPr/>
            </a:pP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Tabhair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fianaise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eiseamláir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(í) </a:t>
            </a:r>
            <a:r>
              <a:rPr lang="en-GB" sz="2000" b="1" i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inar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thaispeáin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mhínigh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na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foghlaimeoirí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gcuid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oibre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san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ETIM do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dhaoine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eile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(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taobh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amuigh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dá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rang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féin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)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cuir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soiléir</a:t>
            </a:r>
            <a:r>
              <a:rPr lang="en-GB" sz="20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air. </a:t>
            </a:r>
            <a:endParaRPr lang="en-IE" sz="2000" b="1" i="1" dirty="0">
              <a:solidFill>
                <a:srgbClr val="E7E6E6">
                  <a:lumMod val="5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29893C-67D5-59AD-F4BC-8614EF691C4E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endParaRPr lang="en-IE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DE78DAE9-D4BE-7879-FA89-C9A22A6EC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992" y="6186307"/>
            <a:ext cx="567610" cy="551344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5FB9D501-714A-2F9E-2F0D-C535DD5896F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9204046" y="114294"/>
            <a:ext cx="2859918" cy="113259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a61b629-3332-452e-bb9b-e284b81c509f" xsi:nil="true"/>
    <lcf76f155ced4ddcb4097134ff3c332f xmlns="bcb6bb80-c3f6-4894-8314-b823e9576f0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8D712F606A114E8A9C712F311EEEC4" ma:contentTypeVersion="18" ma:contentTypeDescription="Create a new document." ma:contentTypeScope="" ma:versionID="c1b0dd64b5e0e1bf12a20b0e98f2d9e2">
  <xsd:schema xmlns:xsd="http://www.w3.org/2001/XMLSchema" xmlns:xs="http://www.w3.org/2001/XMLSchema" xmlns:p="http://schemas.microsoft.com/office/2006/metadata/properties" xmlns:ns2="bcb6bb80-c3f6-4894-8314-b823e9576f09" xmlns:ns3="9a61b629-3332-452e-bb9b-e284b81c509f" targetNamespace="http://schemas.microsoft.com/office/2006/metadata/properties" ma:root="true" ma:fieldsID="e5c24ae78a75b75f66ca507eb93d3ef2" ns2:_="" ns3:_="">
    <xsd:import namespace="bcb6bb80-c3f6-4894-8314-b823e9576f09"/>
    <xsd:import namespace="9a61b629-3332-452e-bb9b-e284b81c50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b6bb80-c3f6-4894-8314-b823e9576f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67b5201-1eba-4237-973b-c2bc0dc73b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61b629-3332-452e-bb9b-e284b81c509f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88ae1d0-9f48-431e-a83a-aece8168ef63}" ma:internalName="TaxCatchAll" ma:showField="CatchAllData" ma:web="9a61b629-3332-452e-bb9b-e284b81c50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249E1C8-01B3-474F-85E9-80E61B9C9E09}">
  <ds:schemaRefs>
    <ds:schemaRef ds:uri="http://www.w3.org/XML/1998/namespace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9a61b629-3332-452e-bb9b-e284b81c509f"/>
    <ds:schemaRef ds:uri="bcb6bb80-c3f6-4894-8314-b823e9576f09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3F4DF53-1A47-4F89-993A-B82A1D8DD00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7E3B597-2620-4DEA-B24E-E8865CDBBD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b6bb80-c3f6-4894-8314-b823e9576f09"/>
    <ds:schemaRef ds:uri="9a61b629-3332-452e-bb9b-e284b81c50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596</Words>
  <Application>Microsoft Office PowerPoint</Application>
  <PresentationFormat>Widescreen</PresentationFormat>
  <Paragraphs>73</Paragraphs>
  <Slides>19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Tanja Calis</dc:creator>
  <cp:lastModifiedBy>Tanja Calis</cp:lastModifiedBy>
  <cp:revision>18</cp:revision>
  <dcterms:created xsi:type="dcterms:W3CDTF">2022-08-17T12:57:44Z</dcterms:created>
  <dcterms:modified xsi:type="dcterms:W3CDTF">2024-08-27T08:43:04Z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0x010100108D712F606A114E8A9C712F311EEEC4</vt:lpwstr>
  </property>
  <property fmtid="{D5CDD505-2E9C-101B-9397-08002B2CF9AE}" pid="3" name="MediaServiceImageTags">
    <vt:lpwstr/>
  </property>
</Properties>
</file>